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3"/>
    <p:sldId id="271" r:id="rId4"/>
    <p:sldId id="283" r:id="rId5"/>
    <p:sldId id="285" r:id="rId6"/>
    <p:sldId id="286" r:id="rId7"/>
    <p:sldId id="287" r:id="rId8"/>
    <p:sldId id="288" r:id="rId9"/>
    <p:sldId id="289" r:id="rId10"/>
    <p:sldId id="290" r:id="rId11"/>
  </p:sldIdLst>
  <p:sldSz cx="9144000" cy="6858000"/>
  <p:notesSz cx="9144000" cy="6858000"/>
  <p:custDataLst>
    <p:tags r:id="rId17"/>
  </p:custData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5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5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5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37382" y="472566"/>
            <a:ext cx="2268854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宋体" panose="02010600030101010101" pitchFamily="2" charset="-122"/>
                <a:cs typeface="宋体" panose="02010600030101010101" pitchFamily="2" charset="-122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87019" y="1978322"/>
            <a:ext cx="4853940" cy="298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09369" y="1218946"/>
            <a:ext cx="5521960" cy="335470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7200" spc="-10" dirty="0">
                <a:solidFill>
                  <a:schemeClr val="tx1"/>
                </a:solidFill>
              </a:rPr>
              <a:t>《数字逻辑》</a:t>
            </a:r>
            <a:r>
              <a:rPr lang="zh-CN" sz="7200" spc="-10" dirty="0">
                <a:solidFill>
                  <a:schemeClr val="tx1"/>
                </a:solidFill>
              </a:rPr>
              <a:t>第</a:t>
            </a:r>
            <a:r>
              <a:rPr lang="zh-CN" sz="7200" spc="-10" dirty="0">
                <a:solidFill>
                  <a:schemeClr val="tx1"/>
                </a:solidFill>
              </a:rPr>
              <a:t>六次作业</a:t>
            </a:r>
            <a:endParaRPr sz="7200">
              <a:solidFill>
                <a:schemeClr val="tx1"/>
              </a:solidFill>
            </a:endParaRPr>
          </a:p>
          <a:p>
            <a:pPr marL="3810" algn="ctr">
              <a:lnSpc>
                <a:spcPct val="100000"/>
              </a:lnSpc>
              <a:spcBef>
                <a:spcPts val="140"/>
              </a:spcBef>
            </a:pPr>
            <a:endParaRPr sz="7200">
              <a:solidFill>
                <a:schemeClr val="tx1"/>
              </a:solidFill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52800" y="3657600"/>
            <a:ext cx="5387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/>
              <a:t>汇报人：宋浩</a:t>
            </a:r>
            <a:r>
              <a:rPr lang="zh-CN" altLang="en-US"/>
              <a:t>元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755140" y="356108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答：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38400" y="304800"/>
            <a:ext cx="2978150" cy="5778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143000"/>
            <a:ext cx="1898650" cy="19304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080385" y="2374265"/>
            <a:ext cx="3841115" cy="51257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460500" y="296672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答：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000" y="457200"/>
            <a:ext cx="4762500" cy="1968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838200"/>
            <a:ext cx="2012950" cy="18224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2971800"/>
            <a:ext cx="4561205" cy="3454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866140" y="252539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答：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2600" y="533400"/>
            <a:ext cx="5492750" cy="609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676400"/>
            <a:ext cx="6965950" cy="46589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32610" y="205867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答：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7800" y="609600"/>
            <a:ext cx="5372100" cy="4191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133600"/>
            <a:ext cx="5728335" cy="39039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83155" y="334962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答：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6400" y="838200"/>
            <a:ext cx="5511800" cy="381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1278255"/>
            <a:ext cx="1949450" cy="20129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3276600"/>
            <a:ext cx="3825240" cy="34613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590675" y="200342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答：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0600" y="762000"/>
            <a:ext cx="6413500" cy="16700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432050"/>
            <a:ext cx="6786880" cy="521271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00175" y="301180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答：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3600" y="304800"/>
            <a:ext cx="3295650" cy="1841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133600"/>
            <a:ext cx="8340725" cy="680529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95045" y="240157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答：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0" y="685800"/>
            <a:ext cx="6451600" cy="762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2971800"/>
            <a:ext cx="4602480" cy="33889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971800"/>
            <a:ext cx="4214495" cy="30772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4800" y="244094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答：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233160" y="213169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commondata" val="eyJoZGlkIjoiYmI3MjFmMzM3NjkwNzdhZWMwNzU5M2IwMTg4NzMxYz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</Words>
  <Application>WPS 演示</Application>
  <PresentationFormat>On-screen Show (4:3)</PresentationFormat>
  <Paragraphs>23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Arial</vt:lpstr>
      <vt:lpstr>宋体</vt:lpstr>
      <vt:lpstr>Wingdings</vt:lpstr>
      <vt:lpstr>Calibri</vt:lpstr>
      <vt:lpstr>微软雅黑</vt:lpstr>
      <vt:lpstr>Arial Unicode MS</vt:lpstr>
      <vt:lpstr>Office Theme</vt:lpstr>
      <vt:lpstr>《数字逻辑》第五次作业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《数字逻辑》第一次作业</dc:title>
  <dc:creator>apple</dc:creator>
  <cp:lastModifiedBy>宋乖乖</cp:lastModifiedBy>
  <cp:revision>10</cp:revision>
  <dcterms:created xsi:type="dcterms:W3CDTF">2024-09-09T05:01:00Z</dcterms:created>
  <dcterms:modified xsi:type="dcterms:W3CDTF">2024-11-13T10:05:47Z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2024-09-01T00:00:00Z</vt:filetime>
  </property>
  <property fmtid="{D5CDD505-2E9C-101B-9397-08002B2CF9AE}" pid="3" name="Creator">
    <vt:lpwstr>Microsoft® PowerPoint® 2019</vt:lpwstr>
  </property>
  <property fmtid="{D5CDD505-2E9C-101B-9397-08002B2CF9AE}" pid="4" name="LastSaved">
    <vt:filetime>2024-09-10T00:00:00Z</vt:filetime>
  </property>
  <property fmtid="{D5CDD505-2E9C-101B-9397-08002B2CF9AE}" pid="5" name="Producer">
    <vt:lpwstr>Microsoft® PowerPoint® 2019</vt:lpwstr>
  </property>
  <property fmtid="{D5CDD505-2E9C-101B-9397-08002B2CF9AE}" pid="6" name="ICV">
    <vt:lpwstr>A6D5D16F40B94759B9D191966BAD5C58_12</vt:lpwstr>
  </property>
  <property fmtid="{D5CDD505-2E9C-101B-9397-08002B2CF9AE}" pid="7" name="KSOProductBuildVer">
    <vt:lpwstr>2052-12.1.0.18608</vt:lpwstr>
  </property>
</Properties>
</file>